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AF65"/>
    <a:srgbClr val="024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20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-12310"/>
            <a:ext cx="9144000" cy="6870310"/>
            <a:chOff x="0" y="-12310"/>
            <a:chExt cx="9144000" cy="687031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310"/>
              <a:ext cx="5143645" cy="6870309"/>
            </a:xfrm>
            <a:prstGeom prst="rect">
              <a:avLst/>
            </a:prstGeom>
          </p:spPr>
        </p:pic>
        <p:sp>
          <p:nvSpPr>
            <p:cNvPr id="5" name="Прямоугольник 4"/>
            <p:cNvSpPr/>
            <p:nvPr/>
          </p:nvSpPr>
          <p:spPr>
            <a:xfrm>
              <a:off x="5101553" y="0"/>
              <a:ext cx="4042447" cy="6858000"/>
            </a:xfrm>
            <a:prstGeom prst="rect">
              <a:avLst/>
            </a:prstGeom>
            <a:solidFill>
              <a:srgbClr val="0242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0" name="Picture 2" descr="D:\КОНФЕРЕНЦИЯ\Фирменный стиль_ФГАОУ ДПО ИРПО\Лого\orel_logo-big (1)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79"/>
            <a:ext cx="1224136" cy="1034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КОНФЕРЕНЦИЯ\Фирменный стиль_ФГАОУ ДПО ИРПО\Лого\Лого_0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47149"/>
            <a:ext cx="1924819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КОНФЕРЕНЦИЯ\Фирменный стиль_ФГАОУ ДПО ИРПО\Лого\логотип белый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634" y="672971"/>
            <a:ext cx="729130" cy="69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DEE322-AA67-44BC-BF2B-0AD2EC9E7E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00808"/>
            <a:ext cx="3671486" cy="367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9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-468560" y="0"/>
            <a:ext cx="9793088" cy="1228404"/>
          </a:xfrm>
          <a:prstGeom prst="roundRect">
            <a:avLst/>
          </a:prstGeom>
          <a:solidFill>
            <a:srgbClr val="024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61" y="1"/>
            <a:ext cx="2502907" cy="1228404"/>
          </a:xfrm>
          <a:prstGeom prst="rect">
            <a:avLst/>
          </a:prstGeom>
        </p:spPr>
      </p:pic>
      <p:pic>
        <p:nvPicPr>
          <p:cNvPr id="10" name="Picture 4" descr="D:\КОНФЕРЕНЦИЯ\Фирменный стиль_ФГАОУ ДПО ИРПО\Лого\Лого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995" y="330228"/>
            <a:ext cx="1204199" cy="45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0"/>
            <a:ext cx="2502907" cy="1228404"/>
          </a:xfrm>
          <a:prstGeom prst="rect">
            <a:avLst/>
          </a:prstGeom>
        </p:spPr>
      </p:pic>
      <p:pic>
        <p:nvPicPr>
          <p:cNvPr id="20" name="Picture 2" descr="D:\КОНФЕРЕНЦИЯ\Фирменный стиль_ФГАОУ ДПО ИРПО\Лого\orel_logo-big (1)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72" y="300637"/>
            <a:ext cx="895243" cy="75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D:\КОНФЕРЕНЦИЯ\Фирменный стиль_ФГАОУ ДПО ИРПО\Лого\Лого_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5657"/>
            <a:ext cx="1407670" cy="5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D:\КОНФЕРЕНЦИЯ\Фирменный стиль_ФГАОУ ДПО ИРПО\Лого\логотип белый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688" y="415579"/>
            <a:ext cx="533232" cy="50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D:\КОНФЕРЕНЦИЯ\КОНФЕРЕНЦИЯ_Фирм стиль-0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-171400"/>
            <a:ext cx="1700834" cy="170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Google Shape;1411;p36">
            <a:extLst>
              <a:ext uri="{FF2B5EF4-FFF2-40B4-BE49-F238E27FC236}">
                <a16:creationId xmlns:a16="http://schemas.microsoft.com/office/drawing/2014/main" id="{3943C82C-03C2-4162-A303-2F2A857B44B5}"/>
              </a:ext>
            </a:extLst>
          </p:cNvPr>
          <p:cNvSpPr/>
          <p:nvPr/>
        </p:nvSpPr>
        <p:spPr>
          <a:xfrm>
            <a:off x="306154" y="1792379"/>
            <a:ext cx="4121829" cy="4426086"/>
          </a:xfrm>
          <a:prstGeom prst="roundRect">
            <a:avLst>
              <a:gd name="adj" fmla="val 12332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EB750D4A-81F5-4E33-B5B9-F3E333DEEE43}"/>
              </a:ext>
            </a:extLst>
          </p:cNvPr>
          <p:cNvGrpSpPr/>
          <p:nvPr/>
        </p:nvGrpSpPr>
        <p:grpSpPr>
          <a:xfrm>
            <a:off x="4572000" y="1988840"/>
            <a:ext cx="2667200" cy="1426608"/>
            <a:chOff x="7357149" y="1705698"/>
            <a:chExt cx="2667200" cy="1426608"/>
          </a:xfrm>
        </p:grpSpPr>
        <p:sp>
          <p:nvSpPr>
            <p:cNvPr id="30" name="Google Shape;3116;p48">
              <a:extLst>
                <a:ext uri="{FF2B5EF4-FFF2-40B4-BE49-F238E27FC236}">
                  <a16:creationId xmlns:a16="http://schemas.microsoft.com/office/drawing/2014/main" id="{A7FCED44-4902-4021-8F6A-E52560E4DA88}"/>
                </a:ext>
              </a:extLst>
            </p:cNvPr>
            <p:cNvSpPr txBox="1"/>
            <p:nvPr/>
          </p:nvSpPr>
          <p:spPr>
            <a:xfrm>
              <a:off x="7357253" y="2082250"/>
              <a:ext cx="2387202" cy="10500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>
                <a:lnSpc>
                  <a:spcPct val="80000"/>
                </a:lnSpc>
              </a:pPr>
              <a:r>
                <a:rPr lang="en-GB" sz="1400" b="1" dirty="0">
                  <a:solidFill>
                    <a:srgbClr val="2D3D89"/>
                  </a:solidFill>
                </a:rPr>
                <a:t>Lorem ipsum </a:t>
              </a:r>
              <a:r>
                <a:rPr lang="en-GB" sz="1400" b="1" dirty="0" err="1">
                  <a:solidFill>
                    <a:srgbClr val="2D3D89"/>
                  </a:solidFill>
                </a:rPr>
                <a:t>dolor</a:t>
              </a:r>
              <a:r>
                <a:rPr lang="en-GB" sz="1400" b="1" dirty="0">
                  <a:solidFill>
                    <a:srgbClr val="2D3D89"/>
                  </a:solidFill>
                </a:rPr>
                <a:t> sit </a:t>
              </a:r>
              <a:r>
                <a:rPr lang="en-GB" sz="1400" b="1" dirty="0" err="1">
                  <a:solidFill>
                    <a:srgbClr val="2D3D89"/>
                  </a:solidFill>
                </a:rPr>
                <a:t>amet</a:t>
              </a:r>
              <a:r>
                <a:rPr lang="en-GB" sz="1400" b="1" dirty="0">
                  <a:solidFill>
                    <a:srgbClr val="2D3D89"/>
                  </a:solidFill>
                </a:rPr>
                <a:t>, </a:t>
              </a:r>
              <a:r>
                <a:rPr lang="en-GB" sz="1400" b="1" dirty="0" err="1">
                  <a:solidFill>
                    <a:srgbClr val="2D3D89"/>
                  </a:solidFill>
                </a:rPr>
                <a:t>consectetur</a:t>
              </a:r>
              <a:r>
                <a:rPr lang="en-GB" sz="1400" b="1" dirty="0">
                  <a:solidFill>
                    <a:srgbClr val="2D3D89"/>
                  </a:solidFill>
                </a:rPr>
                <a:t> </a:t>
              </a:r>
              <a:r>
                <a:rPr lang="en-GB" sz="1400" b="1" dirty="0" err="1">
                  <a:solidFill>
                    <a:srgbClr val="2D3D89"/>
                  </a:solidFill>
                </a:rPr>
                <a:t>adipiscing</a:t>
              </a:r>
              <a:r>
                <a:rPr lang="en-GB" sz="1400" b="1" dirty="0">
                  <a:solidFill>
                    <a:srgbClr val="2D3D89"/>
                  </a:solidFill>
                </a:rPr>
                <a:t> </a:t>
              </a:r>
              <a:r>
                <a:rPr lang="en-GB" sz="1400" b="1" dirty="0" err="1">
                  <a:solidFill>
                    <a:srgbClr val="2D3D89"/>
                  </a:solidFill>
                </a:rPr>
                <a:t>elit</a:t>
              </a:r>
              <a:r>
                <a:rPr lang="ru-RU" sz="1400" b="1" dirty="0">
                  <a:solidFill>
                    <a:srgbClr val="2D3D89"/>
                  </a:solidFill>
                </a:rPr>
                <a:t>. </a:t>
              </a:r>
              <a:r>
                <a:rPr lang="en-GB" sz="1400" b="1" dirty="0">
                  <a:solidFill>
                    <a:srgbClr val="2D3D89"/>
                  </a:solidFill>
                </a:rPr>
                <a:t>Lorem ipsum </a:t>
              </a:r>
              <a:r>
                <a:rPr lang="en-GB" sz="1400" b="1" dirty="0" err="1">
                  <a:solidFill>
                    <a:srgbClr val="2D3D89"/>
                  </a:solidFill>
                </a:rPr>
                <a:t>dolor</a:t>
              </a:r>
              <a:r>
                <a:rPr lang="en-GB" sz="1400" b="1" dirty="0">
                  <a:solidFill>
                    <a:srgbClr val="2D3D89"/>
                  </a:solidFill>
                </a:rPr>
                <a:t> sit </a:t>
              </a:r>
              <a:r>
                <a:rPr lang="en-GB" sz="1400" b="1" dirty="0" err="1">
                  <a:solidFill>
                    <a:srgbClr val="2D3D89"/>
                  </a:solidFill>
                </a:rPr>
                <a:t>amet</a:t>
              </a:r>
              <a:r>
                <a:rPr lang="en-GB" sz="1400" b="1" dirty="0">
                  <a:solidFill>
                    <a:srgbClr val="2D3D89"/>
                  </a:solidFill>
                </a:rPr>
                <a:t>, </a:t>
              </a:r>
              <a:r>
                <a:rPr lang="en-GB" sz="1400" b="1" dirty="0" err="1">
                  <a:solidFill>
                    <a:srgbClr val="2D3D89"/>
                  </a:solidFill>
                </a:rPr>
                <a:t>consectetur</a:t>
              </a:r>
              <a:r>
                <a:rPr lang="en-GB" sz="1400" b="1" dirty="0">
                  <a:solidFill>
                    <a:srgbClr val="2D3D89"/>
                  </a:solidFill>
                </a:rPr>
                <a:t> </a:t>
              </a:r>
              <a:r>
                <a:rPr lang="en-GB" sz="1400" b="1" dirty="0" err="1">
                  <a:solidFill>
                    <a:srgbClr val="2D3D89"/>
                  </a:solidFill>
                </a:rPr>
                <a:t>adipiscing</a:t>
              </a:r>
              <a:r>
                <a:rPr lang="en-GB" sz="1400" b="1" dirty="0">
                  <a:solidFill>
                    <a:srgbClr val="2D3D89"/>
                  </a:solidFill>
                </a:rPr>
                <a:t> </a:t>
              </a:r>
              <a:r>
                <a:rPr lang="en-GB" sz="1400" b="1" dirty="0" err="1">
                  <a:solidFill>
                    <a:srgbClr val="2D3D89"/>
                  </a:solidFill>
                </a:rPr>
                <a:t>elit</a:t>
              </a:r>
              <a:endParaRPr lang="en-GB" sz="1400" dirty="0">
                <a:solidFill>
                  <a:srgbClr val="2D3D89"/>
                </a:solidFill>
                <a:ea typeface="Poppins"/>
                <a:cs typeface="Poppins"/>
                <a:sym typeface="Poppins"/>
              </a:endParaRPr>
            </a:p>
            <a:p>
              <a:pPr>
                <a:lnSpc>
                  <a:spcPct val="80000"/>
                </a:lnSpc>
              </a:pPr>
              <a:r>
                <a:rPr lang="en-US" sz="1400" b="1" dirty="0">
                  <a:solidFill>
                    <a:srgbClr val="2D3D89"/>
                  </a:solidFill>
                </a:rPr>
                <a:t>l</a:t>
              </a:r>
              <a:r>
                <a:rPr lang="en-GB" sz="1400" b="1" dirty="0" err="1">
                  <a:solidFill>
                    <a:srgbClr val="2D3D89"/>
                  </a:solidFill>
                </a:rPr>
                <a:t>orem</a:t>
              </a:r>
              <a:r>
                <a:rPr lang="en-GB" sz="1400" b="1" dirty="0">
                  <a:solidFill>
                    <a:srgbClr val="2D3D89"/>
                  </a:solidFill>
                </a:rPr>
                <a:t> ipsum </a:t>
              </a:r>
              <a:r>
                <a:rPr lang="en-GB" sz="1400" b="1" dirty="0" err="1">
                  <a:solidFill>
                    <a:srgbClr val="2D3D89"/>
                  </a:solidFill>
                </a:rPr>
                <a:t>dolor</a:t>
              </a:r>
              <a:r>
                <a:rPr lang="en-GB" sz="1400" b="1" dirty="0">
                  <a:solidFill>
                    <a:srgbClr val="2D3D89"/>
                  </a:solidFill>
                </a:rPr>
                <a:t> sit </a:t>
              </a:r>
              <a:r>
                <a:rPr lang="en-GB" sz="1400" b="1" dirty="0" err="1">
                  <a:solidFill>
                    <a:srgbClr val="2D3D89"/>
                  </a:solidFill>
                </a:rPr>
                <a:t>amet</a:t>
              </a:r>
              <a:endParaRPr lang="en-GB" sz="1400" dirty="0">
                <a:solidFill>
                  <a:srgbClr val="2D3D89"/>
                </a:solidFill>
                <a:ea typeface="Poppins"/>
                <a:cs typeface="Poppins"/>
                <a:sym typeface="Poppins"/>
              </a:endParaRPr>
            </a:p>
            <a:p>
              <a:pPr marL="0" lvl="0" indent="0" algn="l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1400" dirty="0">
                <a:solidFill>
                  <a:srgbClr val="2D3D89"/>
                </a:solidFill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3" name="Google Shape;3117;p48">
              <a:extLst>
                <a:ext uri="{FF2B5EF4-FFF2-40B4-BE49-F238E27FC236}">
                  <a16:creationId xmlns:a16="http://schemas.microsoft.com/office/drawing/2014/main" id="{64CAA7BF-1B2F-4EEE-BC77-9471DA682573}"/>
                </a:ext>
              </a:extLst>
            </p:cNvPr>
            <p:cNvSpPr txBox="1"/>
            <p:nvPr/>
          </p:nvSpPr>
          <p:spPr>
            <a:xfrm>
              <a:off x="7357149" y="1705698"/>
              <a:ext cx="2667200" cy="45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ru-RU" sz="2400" dirty="0">
                  <a:solidFill>
                    <a:srgbClr val="2D3D89"/>
                  </a:solidFill>
                  <a:latin typeface="Akrobat ExtraBold" panose="00000900000000000000" pitchFamily="50" charset="-52"/>
                  <a:ea typeface="Zilla Slab"/>
                  <a:cs typeface="Zilla Slab"/>
                  <a:sym typeface="Zilla Slab"/>
                </a:rPr>
                <a:t>Заголовок</a:t>
              </a:r>
              <a:endParaRPr sz="2400" dirty="0">
                <a:solidFill>
                  <a:srgbClr val="2D3D89"/>
                </a:solidFill>
                <a:latin typeface="Akrobat ExtraBold" panose="00000900000000000000" pitchFamily="50" charset="-52"/>
                <a:ea typeface="Zilla Slab"/>
                <a:cs typeface="Zilla Slab"/>
                <a:sym typeface="Zilla Slab"/>
              </a:endParaRPr>
            </a:p>
          </p:txBody>
        </p:sp>
      </p:grpSp>
      <p:sp>
        <p:nvSpPr>
          <p:cNvPr id="26" name="Google Shape;692;p20">
            <a:extLst>
              <a:ext uri="{FF2B5EF4-FFF2-40B4-BE49-F238E27FC236}">
                <a16:creationId xmlns:a16="http://schemas.microsoft.com/office/drawing/2014/main" id="{C4215BB3-D7CD-4276-A4E6-2B4434736E01}"/>
              </a:ext>
            </a:extLst>
          </p:cNvPr>
          <p:cNvSpPr txBox="1"/>
          <p:nvPr/>
        </p:nvSpPr>
        <p:spPr>
          <a:xfrm>
            <a:off x="4716016" y="5672834"/>
            <a:ext cx="4062614" cy="545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</a:pP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Lorem ipsum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dolor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sit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amet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,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consectetur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adipiscing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elit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,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sed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do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eiusmod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tempor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incididunt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ut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labore et dolore magna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aliqua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.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Porttitor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lacus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luctus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accumsan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tortor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posuere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ac. Magna sit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amet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</a:t>
            </a:r>
            <a:r>
              <a:rPr lang="en-GB" sz="1000" dirty="0" err="1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purus</a:t>
            </a:r>
            <a:r>
              <a:rPr lang="en-GB" sz="1000" dirty="0">
                <a:solidFill>
                  <a:srgbClr val="05A198"/>
                </a:solidFill>
                <a:latin typeface="Akrobat Bold" panose="00000800000000000000" pitchFamily="50" charset="-52"/>
                <a:ea typeface="Arial"/>
                <a:cs typeface="Arial"/>
                <a:sym typeface="Arial"/>
              </a:rPr>
              <a:t> gravida.</a:t>
            </a:r>
            <a:endParaRPr dirty="0">
              <a:solidFill>
                <a:srgbClr val="05A198"/>
              </a:solidFill>
              <a:latin typeface="Akrobat Bold" panose="000008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98693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Akrobat Bold</vt:lpstr>
      <vt:lpstr>Akrobat ExtraBold</vt:lpstr>
      <vt:lpstr>Arial</vt:lpstr>
      <vt:lpstr>Calibri</vt:lpstr>
      <vt:lpstr>Тема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Эллина</dc:creator>
  <cp:lastModifiedBy>User</cp:lastModifiedBy>
  <cp:revision>17</cp:revision>
  <dcterms:created xsi:type="dcterms:W3CDTF">2024-07-10T10:36:37Z</dcterms:created>
  <dcterms:modified xsi:type="dcterms:W3CDTF">2024-08-20T11:46:01Z</dcterms:modified>
</cp:coreProperties>
</file>